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2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998" y="1628800"/>
            <a:ext cx="910935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Благотворительная акция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«Из детских рук - частичку 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теплоты»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1" y="476672"/>
            <a:ext cx="6624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МБОУ «</a:t>
            </a:r>
            <a:r>
              <a:rPr lang="ru-RU" sz="2400" b="1" dirty="0" err="1" smtClean="0"/>
              <a:t>Каркалинская</a:t>
            </a:r>
            <a:r>
              <a:rPr lang="ru-RU" sz="2400" b="1" dirty="0" smtClean="0"/>
              <a:t> ООШ </a:t>
            </a:r>
            <a:r>
              <a:rPr lang="ru-RU" sz="2400" b="1" dirty="0" err="1" smtClean="0"/>
              <a:t>им.Галии</a:t>
            </a:r>
            <a:r>
              <a:rPr lang="ru-RU" sz="2400" b="1" dirty="0" smtClean="0"/>
              <a:t> и </a:t>
            </a:r>
            <a:r>
              <a:rPr lang="ru-RU" sz="2400" b="1" dirty="0" err="1" smtClean="0"/>
              <a:t>Замита</a:t>
            </a:r>
            <a:r>
              <a:rPr lang="ru-RU" sz="2400" b="1" dirty="0" smtClean="0"/>
              <a:t> Рахимовых ЛМР РТ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32040" y="5157192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Педагог-организатор- </a:t>
            </a:r>
            <a:r>
              <a:rPr lang="ru-RU" sz="2400" b="1" dirty="0" err="1" smtClean="0"/>
              <a:t>Алтынбаева</a:t>
            </a:r>
            <a:r>
              <a:rPr lang="ru-RU" sz="2400" b="1" dirty="0" smtClean="0"/>
              <a:t> Г.П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6309320"/>
            <a:ext cx="1931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2020 – 2021 </a:t>
            </a:r>
            <a:r>
              <a:rPr lang="ru-RU" sz="2000" b="1" dirty="0" err="1" smtClean="0"/>
              <a:t>уч.г</a:t>
            </a:r>
            <a:endParaRPr lang="ru-RU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В соответствии с планом работы районного </a:t>
            </a:r>
          </a:p>
          <a:p>
            <a:r>
              <a:rPr lang="ru-RU" sz="2400" dirty="0" smtClean="0"/>
              <a:t>союза детской общественной организации</a:t>
            </a:r>
          </a:p>
          <a:p>
            <a:r>
              <a:rPr lang="ru-RU" sz="2400" dirty="0" smtClean="0"/>
              <a:t> «Содружество» г. Лениногорск на 2020/2021 учебный</a:t>
            </a:r>
          </a:p>
          <a:p>
            <a:r>
              <a:rPr lang="ru-RU" sz="2400" dirty="0" smtClean="0"/>
              <a:t> год, с целью формирования уважительного отношения к пожилым людям, включения школьников  в благотворительную работу с 25 сентября по 8 октября в МБОУ «</a:t>
            </a:r>
            <a:r>
              <a:rPr lang="ru-RU" sz="2400" dirty="0" err="1" smtClean="0"/>
              <a:t>Каркалинская</a:t>
            </a:r>
            <a:r>
              <a:rPr lang="ru-RU" sz="2400" dirty="0" smtClean="0"/>
              <a:t> ООШ </a:t>
            </a:r>
            <a:r>
              <a:rPr lang="ru-RU" sz="2400" dirty="0" err="1" smtClean="0"/>
              <a:t>им.Галии</a:t>
            </a:r>
            <a:r>
              <a:rPr lang="ru-RU" sz="2400" dirty="0" smtClean="0"/>
              <a:t> и </a:t>
            </a:r>
            <a:r>
              <a:rPr lang="ru-RU" sz="2400" dirty="0" err="1" smtClean="0"/>
              <a:t>Замита</a:t>
            </a:r>
            <a:r>
              <a:rPr lang="ru-RU" sz="2400" dirty="0" smtClean="0"/>
              <a:t> Рахимовых» была проведена акция «Из детских рук-  частицу теплоты». Члены дружины «</a:t>
            </a:r>
            <a:r>
              <a:rPr lang="ru-RU" sz="2400" dirty="0" err="1" smtClean="0"/>
              <a:t>Балкыш</a:t>
            </a:r>
            <a:r>
              <a:rPr lang="ru-RU" sz="2400" dirty="0" smtClean="0"/>
              <a:t> иле» смастерили открытки  и поздравили своих бабушек.</a:t>
            </a:r>
          </a:p>
          <a:p>
            <a:r>
              <a:rPr lang="ru-RU" sz="2400" dirty="0" smtClean="0"/>
              <a:t>       Члены тимуровского отряда «Мы вместе» и члены отряда «Солнышко» под руководством </a:t>
            </a:r>
            <a:r>
              <a:rPr lang="ru-RU" sz="2400" dirty="0" err="1" smtClean="0"/>
              <a:t>Надыршиной</a:t>
            </a:r>
            <a:r>
              <a:rPr lang="ru-RU" sz="2400" dirty="0" smtClean="0"/>
              <a:t> С.Ш. и педагога-организатора </a:t>
            </a:r>
            <a:r>
              <a:rPr lang="ru-RU" sz="2400" dirty="0" err="1" smtClean="0"/>
              <a:t>Алтынбаевой</a:t>
            </a:r>
            <a:r>
              <a:rPr lang="ru-RU" sz="2400" dirty="0" smtClean="0"/>
              <a:t> Г.П.  поздравили пожилых односельчан  на дому. Пожилые люди остались очень довольны- каждый из них получил от детей   внимание и частичку теплоты .</a:t>
            </a:r>
          </a:p>
          <a:p>
            <a:r>
              <a:rPr lang="ru-RU" sz="2400" dirty="0" smtClean="0"/>
              <a:t>       Самую главную бабушку нашей школы </a:t>
            </a:r>
            <a:r>
              <a:rPr lang="ru-RU" sz="2400" dirty="0" err="1" smtClean="0"/>
              <a:t>Галия</a:t>
            </a:r>
            <a:r>
              <a:rPr lang="ru-RU" sz="2400" dirty="0" smtClean="0"/>
              <a:t> </a:t>
            </a:r>
            <a:r>
              <a:rPr lang="ru-RU" sz="2400" dirty="0" err="1" smtClean="0"/>
              <a:t>апу</a:t>
            </a:r>
            <a:r>
              <a:rPr lang="ru-RU" sz="2400" dirty="0" smtClean="0"/>
              <a:t> Рахимову</a:t>
            </a:r>
          </a:p>
          <a:p>
            <a:r>
              <a:rPr lang="ru-RU" sz="2400" dirty="0" smtClean="0"/>
              <a:t>поздравили  члены отряда «Всезнайки»- подарили ей открытку, </a:t>
            </a:r>
          </a:p>
          <a:p>
            <a:r>
              <a:rPr lang="ru-RU" sz="2400" dirty="0" smtClean="0"/>
              <a:t>подарок и песенку.</a:t>
            </a:r>
          </a:p>
          <a:p>
            <a:r>
              <a:rPr lang="ru-RU" sz="2400" dirty="0" smtClean="0"/>
              <a:t>        </a:t>
            </a:r>
          </a:p>
          <a:p>
            <a:endParaRPr lang="ru-RU" dirty="0"/>
          </a:p>
        </p:txBody>
      </p:sp>
      <p:pic>
        <p:nvPicPr>
          <p:cNvPr id="6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0"/>
            <a:ext cx="1907704" cy="10688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https://apf.mail.ru/cgi-bin/readmsg?id=16021534670869606340;0;1&amp;exif=1&amp;full=1&amp;x-email=altgul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apf.mail.ru/cgi-bin/readmsg?id=16021534670869606340;0;1&amp;exif=1&amp;full=1&amp;x-email=altgul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5" name="Picture 5" descr="C:\Users\Gulnaz\Desktop\IMG-20200926-WA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0"/>
            <a:ext cx="5143500" cy="6858000"/>
          </a:xfrm>
          <a:prstGeom prst="rect">
            <a:avLst/>
          </a:prstGeom>
          <a:noFill/>
        </p:spPr>
      </p:pic>
      <p:pic>
        <p:nvPicPr>
          <p:cNvPr id="15366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lnaz\AppData\Local\Temp\Rar$DIa8104.31095\IMG-20200930-WA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5"/>
            <a:ext cx="9144000" cy="645795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ulnaz\AppData\Local\Temp\Rar$DIa8104.34438\IMG-20200930-WA0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ulnaz\AppData\Local\Temp\Rar$DIa8104.36795\IMG-20200930-WA0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716016" cy="6858000"/>
          </a:xfrm>
          <a:prstGeom prst="rect">
            <a:avLst/>
          </a:prstGeom>
          <a:noFill/>
        </p:spPr>
      </p:pic>
      <p:pic>
        <p:nvPicPr>
          <p:cNvPr id="3075" name="Picture 3" descr="C:\Users\Gulnaz\AppData\Local\Temp\Rar$DIa8104.38563\IMG-20200930-WA0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4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ulnaz\AppData\Local\Temp\Rar$DIa8104.43359\IMG-20201002-WA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39952" cy="6858000"/>
          </a:xfrm>
          <a:prstGeom prst="rect">
            <a:avLst/>
          </a:prstGeom>
          <a:noFill/>
        </p:spPr>
      </p:pic>
      <p:pic>
        <p:nvPicPr>
          <p:cNvPr id="4099" name="Picture 3" descr="C:\Users\Gulnaz\AppData\Local\Temp\Rar$DIa8512.47303\IMG-20201008-WA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0"/>
            <a:ext cx="5143500" cy="6858000"/>
          </a:xfrm>
          <a:prstGeom prst="rect">
            <a:avLst/>
          </a:prstGeom>
          <a:noFill/>
        </p:spPr>
      </p:pic>
      <p:pic>
        <p:nvPicPr>
          <p:cNvPr id="4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ulnaz\AppData\Local\Temp\Rar$DIa8512.523\IMG-20200930-WA0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ulnaz\AppData\Local\Temp\Rar$DIa8512.2807\IMG-20200930-WA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ulnaz\AppData\Local\Temp\Rar$DIa8512.4688\IMG-20200930-WA0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ulnaz\AppData\Local\Temp\Rar$DIa8512.7375\IMG-20200930-WA0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ulnaz\AppData\Local\Temp\Rar$DIa2912.14706\IMG-20200929-WA0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Gulnaz\AppData\Local\Temp\Rar$DIa2912.32886\IMG-20200929-WA0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Gulnaz\AppData\Local\Temp\Rar$DIa2912.35608\IMG-20200929-WA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Gulnaz\AppData\Local\Temp\Rar$DIa2912.37699\IMG-20200929-WA0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C:\Users\Gulnaz\Desktop\100 лет тасс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194" y="0"/>
            <a:ext cx="2494806" cy="139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FFFFFF"/>
      </a:accent2>
      <a:accent3>
        <a:srgbClr val="000000"/>
      </a:accent3>
      <a:accent4>
        <a:srgbClr val="FFFFFF"/>
      </a:accent4>
      <a:accent5>
        <a:srgbClr val="000000"/>
      </a:accent5>
      <a:accent6>
        <a:srgbClr val="FFFFFF"/>
      </a:accent6>
      <a:hlink>
        <a:srgbClr val="000000"/>
      </a:hlink>
      <a:folHlink>
        <a:srgbClr val="FFFF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55</TotalTime>
  <Words>175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Gulnaz</dc:creator>
  <cp:lastModifiedBy>Альфия</cp:lastModifiedBy>
  <cp:revision>7</cp:revision>
  <dcterms:created xsi:type="dcterms:W3CDTF">2020-10-08T10:51:52Z</dcterms:created>
  <dcterms:modified xsi:type="dcterms:W3CDTF">2020-10-09T09:38:37Z</dcterms:modified>
</cp:coreProperties>
</file>